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4" r:id="rId4"/>
    <p:sldId id="257" r:id="rId5"/>
    <p:sldId id="256" r:id="rId6"/>
    <p:sldId id="283" r:id="rId7"/>
    <p:sldId id="262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7745-FAD6-4BF7-873C-08B6875E8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5A97F-4F8F-4F22-A73B-7E77708D0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67D8C-F3C7-49EC-810D-828FD913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F36FA-C92F-4971-809A-F6940370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39691-F52C-44A3-A793-112E8A23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2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769A-05C3-4E45-B9C3-3CC35396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58B7E-9CC5-415A-AA41-074E2F9D2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F2399-E411-4C42-A153-0B2B07A2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C1DAC-E9EE-4799-9D9D-DC9D7ABD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FC9E6-36CB-40C1-8E42-95287401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760584-4CD6-4BBE-890B-38DB07C24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847E1-2FAB-4DD8-A27C-17A3350C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6E395-3764-4BF2-9F8B-D5895128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90E2F-15B0-4B83-BD27-8004F2D99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4CF0-8122-4AD2-BAD2-FA365ED7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9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3B4C-4746-4859-B5DB-B3680E94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2B66-453E-40EA-B0B9-BEF45805C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D1D07-F58F-4147-BF8E-839B6145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C6F09-2161-4560-900A-25BE8A8D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CEBA5-D0FD-4B46-AB92-9A3D8E67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4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F420-C5F7-4A4E-B561-73BC6444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8633A-80EF-49E2-A984-CFF9E2259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9D1A-266F-489B-A2DE-C9A7A329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88995-E835-4636-BDEE-E6B029E5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5BC20-9CDA-4E67-BF67-5C1CE67D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2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7303-40E5-4A8A-B542-FE33DAB8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2207-CB1D-4DDF-8872-DB0AF6380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9BDCD-1189-4618-8E23-683022E10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E044D-1BD5-4417-92E6-57DB60DC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DF584-E31D-4D8B-A5FA-C74CA7710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E3C23-73B7-4139-B846-2A8C2AF8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3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CFFC-39E1-4694-A8E3-A0C6CBA1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DEC00-5C55-4570-A914-B31DE496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5DD10-D717-4ABA-A01C-5F604606A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4E631-22C3-498A-A0EE-0199F7E82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56536-6665-4C11-9EF5-4F8476156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11D5E-992F-4117-BB14-AE2DD1FB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29669-0015-446D-989B-EFDB94DF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5AE84-FA26-4693-A8E5-7871A076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8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56D1-B34C-4F40-92E9-5F49DEF6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CAB50-ACA6-40AE-875F-CF1443E3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D774D-8C8E-4EE2-AE50-F9EDE125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67E1B-2918-469A-B300-AF4FBA92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24EDD-E59E-4060-9060-047A4F918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D7154-C9AE-46DF-A87D-3D87B002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F718-36B8-4675-B706-9DB36ACB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9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AE61-ACF3-462D-9373-B55757D4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0BA52-9EFB-47DE-B167-9B2EA410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3B99B-BC2D-4AAC-AB97-2B7A6BF3F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AD5CD-988B-4EEB-8E9B-8B0D73AC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245BB-54E0-41B1-8953-3D9865E2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23796-B4B2-49FA-BE0C-7B28284E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84EC-96CA-4668-8988-B3540239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0BBDB-BE5B-4885-AA3A-789F90112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A8CEE-84C5-4817-A0F9-D17F33C9F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B2C2D-9D46-4F46-9AB4-3ADEC882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36EF1-8863-43B6-822E-89D64CBD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77E7E-3700-462E-8D78-CE5605B9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1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5F1C7C-6584-4A0E-A4D9-E0E09DF2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593FC-0E77-4084-9144-3392488AF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C4D68-7594-46BA-91CD-53D5ACEFE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9F20F-F0D5-48E8-BBB7-9A3B113DBCD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E28E6-BFE5-44FA-807D-D70841230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CCBAC-8B51-47A0-9BFE-1BD2A45CD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3E709-DE1A-43DB-B1AA-B666E3D97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70" t="17536" r="23451" b="20290"/>
          <a:stretch/>
        </p:blipFill>
        <p:spPr>
          <a:xfrm>
            <a:off x="119271" y="109331"/>
            <a:ext cx="5684162" cy="326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0E2B3-06D2-4B0E-96BA-ABA6CA2F8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78" t="17970" r="17745" b="20435"/>
          <a:stretch/>
        </p:blipFill>
        <p:spPr>
          <a:xfrm>
            <a:off x="5850836" y="109331"/>
            <a:ext cx="6236253" cy="3260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94750-931C-44BD-8023-18F3831FA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0" t="23768" r="19294" b="20870"/>
          <a:stretch/>
        </p:blipFill>
        <p:spPr>
          <a:xfrm>
            <a:off x="129209" y="3409123"/>
            <a:ext cx="5684161" cy="3041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6AF802-9106-4147-898E-7425000C3E35}"/>
              </a:ext>
            </a:extLst>
          </p:cNvPr>
          <p:cNvSpPr/>
          <p:nvPr/>
        </p:nvSpPr>
        <p:spPr>
          <a:xfrm>
            <a:off x="119271" y="109331"/>
            <a:ext cx="11953458" cy="63408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70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F9BE3-F3EC-4557-8515-06AACD50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15" t="17971" r="24429" b="20870"/>
          <a:stretch/>
        </p:blipFill>
        <p:spPr>
          <a:xfrm>
            <a:off x="129209" y="116477"/>
            <a:ext cx="5938554" cy="3418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FE564-927D-4147-B5C7-4C4FEFC3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5" t="17971" r="24511" b="21014"/>
          <a:stretch/>
        </p:blipFill>
        <p:spPr>
          <a:xfrm>
            <a:off x="6142384" y="116477"/>
            <a:ext cx="5944540" cy="3418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CC7CA1-C7FA-4CAA-A972-7F0AF2A6A233}"/>
              </a:ext>
            </a:extLst>
          </p:cNvPr>
          <p:cNvSpPr txBox="1"/>
          <p:nvPr/>
        </p:nvSpPr>
        <p:spPr>
          <a:xfrm>
            <a:off x="258417" y="884582"/>
            <a:ext cx="139506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HORIZONTAL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9F519-7EE7-4549-B1DA-FACA1505DC65}"/>
              </a:ext>
            </a:extLst>
          </p:cNvPr>
          <p:cNvSpPr txBox="1"/>
          <p:nvPr/>
        </p:nvSpPr>
        <p:spPr>
          <a:xfrm>
            <a:off x="6331226" y="884582"/>
            <a:ext cx="107529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VERTICAL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78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7E8D7-BFA7-4643-821E-D1999D58F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" t="2609"/>
          <a:stretch/>
        </p:blipFill>
        <p:spPr>
          <a:xfrm>
            <a:off x="139148" y="89452"/>
            <a:ext cx="8253824" cy="66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1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66D4F-55E5-45C7-BD20-32C18596B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5" t="3044" r="1797" b="4492"/>
          <a:stretch/>
        </p:blipFill>
        <p:spPr>
          <a:xfrm>
            <a:off x="268357" y="178905"/>
            <a:ext cx="8925339" cy="63411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899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90245-9B15-4126-86CE-68CDE16C2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" r="2677"/>
          <a:stretch/>
        </p:blipFill>
        <p:spPr>
          <a:xfrm>
            <a:off x="182632" y="109331"/>
            <a:ext cx="5214998" cy="35793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D833D9-C485-4928-82F8-1FE510ECC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4" t="1484" r="3041"/>
          <a:stretch/>
        </p:blipFill>
        <p:spPr>
          <a:xfrm>
            <a:off x="5497485" y="109331"/>
            <a:ext cx="6528859" cy="35793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188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C5C76F-ADA2-4655-BED4-B191CA51C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" t="2110" r="1064" b="2110"/>
          <a:stretch/>
        </p:blipFill>
        <p:spPr>
          <a:xfrm>
            <a:off x="208720" y="208721"/>
            <a:ext cx="8965097" cy="37768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046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99DCB-19D0-430A-B4D0-B5B4B5E08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8" t="32028" r="36413" b="41740"/>
          <a:stretch/>
        </p:blipFill>
        <p:spPr>
          <a:xfrm>
            <a:off x="139146" y="449746"/>
            <a:ext cx="8641795" cy="2432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F257B3-971C-4DE9-A912-BF6BE40CF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252" b="85728"/>
          <a:stretch/>
        </p:blipFill>
        <p:spPr>
          <a:xfrm>
            <a:off x="3498168" y="107882"/>
            <a:ext cx="1729813" cy="2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1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0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87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2</Words>
  <Application>Microsoft Office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7</cp:revision>
  <dcterms:created xsi:type="dcterms:W3CDTF">2022-07-05T07:51:07Z</dcterms:created>
  <dcterms:modified xsi:type="dcterms:W3CDTF">2022-07-28T09:58:59Z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2022-07-05T07:51:07Z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fb4b2bff-6aa4-4e7d-b89e-e8c243b513a9</vt:lpwstr>
  </property>
  <property fmtid="{D5CDD505-2E9C-101B-9397-08002B2CF9AE}" pid="8" name="MSIP_Label_19540963-e559-4020-8a90-fe8a502c2801_ContentBits">
    <vt:lpwstr>0</vt:lpwstr>
  </property>
</Properties>
</file>